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6806-6B30-4198-8370-48DF7D25C1EB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6DE2-C90A-415D-8D0B-D6EF0A0E491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6806-6B30-4198-8370-48DF7D25C1EB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6DE2-C90A-415D-8D0B-D6EF0A0E491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6806-6B30-4198-8370-48DF7D25C1EB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6DE2-C90A-415D-8D0B-D6EF0A0E491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6806-6B30-4198-8370-48DF7D25C1EB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6DE2-C90A-415D-8D0B-D6EF0A0E491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6806-6B30-4198-8370-48DF7D25C1EB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6DE2-C90A-415D-8D0B-D6EF0A0E491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6806-6B30-4198-8370-48DF7D25C1EB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6DE2-C90A-415D-8D0B-D6EF0A0E491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6806-6B30-4198-8370-48DF7D25C1EB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6DE2-C90A-415D-8D0B-D6EF0A0E491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6806-6B30-4198-8370-48DF7D25C1EB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6DE2-C90A-415D-8D0B-D6EF0A0E491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6806-6B30-4198-8370-48DF7D25C1EB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6DE2-C90A-415D-8D0B-D6EF0A0E491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6806-6B30-4198-8370-48DF7D25C1EB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6DE2-C90A-415D-8D0B-D6EF0A0E491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36806-6B30-4198-8370-48DF7D25C1EB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6DE2-C90A-415D-8D0B-D6EF0A0E491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36806-6B30-4198-8370-48DF7D25C1EB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76DE2-C90A-415D-8D0B-D6EF0A0E4910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861048"/>
            <a:ext cx="7772400" cy="1470025"/>
          </a:xfrm>
        </p:spPr>
        <p:txBody>
          <a:bodyPr>
            <a:normAutofit/>
          </a:bodyPr>
          <a:lstStyle/>
          <a:p>
            <a:r>
              <a:rPr lang="en-CA" sz="4000" b="1" dirty="0" smtClean="0">
                <a:latin typeface="Myriad Pro" pitchFamily="34" charset="0"/>
              </a:rPr>
              <a:t>Mountain Pine Beetle Attack Severity from 1999-2010</a:t>
            </a:r>
            <a:endParaRPr lang="en-CA" sz="4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1196752"/>
            <a:ext cx="4752528" cy="2592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Pro" pitchFamily="34" charset="0"/>
                <a:ea typeface="+mj-ea"/>
                <a:cs typeface="+mj-cs"/>
              </a:rPr>
              <a:t>100 Mile House TSA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Pro" pitchFamily="34" charset="0"/>
                <a:ea typeface="+mj-ea"/>
                <a:cs typeface="+mj-cs"/>
              </a:rPr>
              <a:t>Kamloops TSA</a:t>
            </a:r>
            <a:br>
              <a:rPr kumimoji="0" lang="en-CA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Pro" pitchFamily="34" charset="0"/>
                <a:ea typeface="+mj-ea"/>
                <a:cs typeface="+mj-cs"/>
              </a:rPr>
            </a:br>
            <a:r>
              <a:rPr kumimoji="0" lang="en-CA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Pro" pitchFamily="34" charset="0"/>
                <a:ea typeface="+mj-ea"/>
                <a:cs typeface="+mj-cs"/>
              </a:rPr>
              <a:t>Quesnel TSA</a:t>
            </a:r>
            <a:br>
              <a:rPr kumimoji="0" lang="en-CA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Pro" pitchFamily="34" charset="0"/>
                <a:ea typeface="+mj-ea"/>
                <a:cs typeface="+mj-cs"/>
              </a:rPr>
            </a:br>
            <a:r>
              <a:rPr kumimoji="0" lang="en-CA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yriad Pro" pitchFamily="34" charset="0"/>
                <a:ea typeface="+mj-ea"/>
                <a:cs typeface="+mj-cs"/>
              </a:rPr>
              <a:t>Williams Lake TSA</a:t>
            </a:r>
            <a:endParaRPr kumimoji="0" lang="en-C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967536" y="1195200"/>
            <a:ext cx="4176464" cy="259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</a:pPr>
            <a:r>
              <a:rPr lang="en-CA" sz="4000" b="1" dirty="0" smtClean="0">
                <a:latin typeface="Myriad Pro" pitchFamily="34" charset="0"/>
              </a:rPr>
              <a:t>Cascades FD</a:t>
            </a:r>
          </a:p>
          <a:p>
            <a:pPr lvl="0">
              <a:spcBef>
                <a:spcPct val="0"/>
              </a:spcBef>
            </a:pPr>
            <a:r>
              <a:rPr lang="en-CA" sz="4000" b="1" dirty="0" smtClean="0">
                <a:latin typeface="Myriad Pro" pitchFamily="34" charset="0"/>
              </a:rPr>
              <a:t>Ft. St. James FD</a:t>
            </a:r>
          </a:p>
          <a:p>
            <a:pPr lvl="0">
              <a:spcBef>
                <a:spcPct val="0"/>
              </a:spcBef>
            </a:pPr>
            <a:r>
              <a:rPr lang="en-CA" sz="4000" b="1" dirty="0" smtClean="0">
                <a:latin typeface="Myriad Pro" pitchFamily="34" charset="0"/>
              </a:rPr>
              <a:t>Prince George FD</a:t>
            </a:r>
          </a:p>
          <a:p>
            <a:pPr lvl="0">
              <a:spcBef>
                <a:spcPct val="0"/>
              </a:spcBef>
            </a:pPr>
            <a:r>
              <a:rPr lang="en-CA" sz="4000" b="1" dirty="0" smtClean="0">
                <a:latin typeface="Myriad Pro" pitchFamily="34" charset="0"/>
              </a:rPr>
              <a:t>Vanderhoof FD</a:t>
            </a:r>
            <a:endParaRPr kumimoji="0" lang="en-C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verview-199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verview-20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verview-200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verview-200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verview-200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verview-200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verview-200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verview-200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verview-200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verview-200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verview-200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verview-201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26</Words>
  <Application>Microsoft Office PowerPoint</Application>
  <PresentationFormat>On-screen Show (4:3)</PresentationFormat>
  <Paragraphs>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Mountain Pine Beetle Attack Severity from 1999-2010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Mountain Pine Beetle Attack Severity from 1999-2010</dc:title>
  <dc:creator>Duncan</dc:creator>
  <cp:lastModifiedBy>Duncan</cp:lastModifiedBy>
  <cp:revision>3</cp:revision>
  <dcterms:created xsi:type="dcterms:W3CDTF">2011-02-23T22:00:11Z</dcterms:created>
  <dcterms:modified xsi:type="dcterms:W3CDTF">2011-02-23T22:11:00Z</dcterms:modified>
</cp:coreProperties>
</file>